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73" r:id="rId3"/>
    <p:sldId id="256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4" r:id="rId12"/>
    <p:sldId id="265" r:id="rId13"/>
    <p:sldId id="274" r:id="rId14"/>
    <p:sldId id="270" r:id="rId15"/>
    <p:sldId id="266" r:id="rId16"/>
    <p:sldId id="271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00"/>
    <a:srgbClr val="66FF33"/>
    <a:srgbClr val="000066"/>
    <a:srgbClr val="0033CC"/>
    <a:srgbClr val="CC0000"/>
    <a:srgbClr val="FF3300"/>
    <a:srgbClr val="660066"/>
    <a:srgbClr val="990033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7" autoAdjust="0"/>
    <p:restoredTop sz="94718" autoAdjust="0"/>
  </p:normalViewPr>
  <p:slideViewPr>
    <p:cSldViewPr>
      <p:cViewPr varScale="1">
        <p:scale>
          <a:sx n="70" d="100"/>
          <a:sy n="70" d="100"/>
        </p:scale>
        <p:origin x="-7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3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C018B-1C7B-413F-8205-9A300D7CC8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5BC56-B77B-425A-9160-37E35D32D111}" type="slidenum">
              <a:rPr lang="ru-RU"/>
              <a:pPr/>
              <a:t>1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046DA-7439-4B1F-AAC8-4643C515A135}" type="slidenum">
              <a:rPr lang="ru-RU"/>
              <a:pPr/>
              <a:t>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0F76D-54BF-49AD-AB91-05EFA3B2890C}" type="slidenum">
              <a:rPr lang="ru-RU"/>
              <a:pPr/>
              <a:t>13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B1CF4-9AC3-4A28-ADD0-EB19041CB496}" type="slidenum">
              <a:rPr lang="ru-RU"/>
              <a:pPr/>
              <a:t>15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43DB5-0C71-47CD-843E-60A957E1E5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2F6F-571F-4D60-8A28-1870EA993A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CAE67-46E4-4CD7-9E5E-0B51F4AC5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160A42-8CE9-4EED-B708-81EDD809B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9643A-87A9-4839-9624-200A2C3281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721FD0-7431-4281-8E0C-0AE5C4EEE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F811-7DE2-4337-AD5E-1D23843B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7733-40FA-4019-BEBC-BF70F6BFD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5B33-6AF2-4267-8CE1-543D8B15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75" y="1600200"/>
            <a:ext cx="36242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2538" y="1600200"/>
            <a:ext cx="3624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B103-FF86-41F8-9104-0D746ABE5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E9BE-B24E-4EB5-BA21-979D6AF9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9BC7C-5826-4F83-9E5F-D5D60A765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2370-EDF0-4097-91F1-C8B3892FC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C72F-AB70-477C-B28F-2B72EE5DE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E7CD-2893-4586-82E0-29D7A9440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9D95-6144-486F-8710-9E7A22CAC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F751-BE20-4081-9CDD-1BBC1A677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1950" y="274638"/>
            <a:ext cx="1974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5813" y="274638"/>
            <a:ext cx="57737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1DE9-B2AE-4910-A835-C290D2813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6ED07-1FA0-491B-B088-71C9F90016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8BF3-125B-43EE-B321-B17C4A555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8EEA6-957A-40FB-8D48-0E84C249D7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3EABC-F0DF-480B-BED6-4E6BFDDA44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8E5A1-3865-4AC6-A8B1-0FAAA6043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26451-2C13-478B-860A-42AE89AF30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35B6A-76BE-4343-A4B2-EB55177459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664E1C-A59B-4911-A977-18BBF9B120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F476FA-B770-4E1D-855B-1369EBE25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8000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img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35675" y="2743200"/>
            <a:ext cx="31083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40000"/>
              </a:lnSpc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Тарасе наш!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Пророче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 Прометею!</a:t>
            </a:r>
          </a:p>
          <a:p>
            <a:pPr algn="ctr">
              <a:lnSpc>
                <a:spcPct val="140000"/>
              </a:lnSpc>
            </a:pP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Лунає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віще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слово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крізь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віки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40000"/>
              </a:lnSpc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Над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рідною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вкраїнською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землею</a:t>
            </a:r>
          </a:p>
          <a:p>
            <a:pPr algn="ctr">
              <a:lnSpc>
                <a:spcPct val="140000"/>
              </a:lnSpc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Й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цим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словом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причащаються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світи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 rot="-688908">
            <a:off x="0" y="3429000"/>
            <a:ext cx="59896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5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sewood Std Regular" pitchFamily="50" charset="0"/>
              </a:rPr>
              <a:t>200 </a:t>
            </a:r>
            <a:r>
              <a:rPr lang="ru-RU" sz="5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років</a:t>
            </a:r>
            <a:r>
              <a:rPr lang="ru-RU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</a:t>
            </a:r>
            <a:r>
              <a:rPr lang="ru-RU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  <a:r>
              <a:rPr lang="ru-RU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sz="5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sz="55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Т. Г. </a:t>
            </a:r>
            <a:r>
              <a:rPr lang="ru-RU" sz="55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Шевченка</a:t>
            </a:r>
            <a:endParaRPr lang="ru-RU" sz="5500" b="1" i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xn--80aqafcrtq.cc/img/4/8/7/%D0%A2%D0%B5%D0%BA%D1%81%D1%82%D1%83%D1%80%D1%8B,%20%D1%82%D0%B5%D0%BA%D1%81%D1%82%D1%83%D1%80%D0%B0,%20%D1%84%D0%BE%D0%BD,%20%D1%81%D0%B5%D1%80%D1%8B%D0%B9,%20%D0%B6%D1%91%D0%BB%D1%82%D1%8B%D0%B9,%20%D0%B3%D0%BE%D0%BB%D1%83%D0%B1%D0%BE%D0%B9,%20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133180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_News_image_large_7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9325"/>
            <a:ext cx="4114800" cy="322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liveinter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0"/>
            <a:ext cx="4089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997325" y="4273550"/>
            <a:ext cx="5146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800080"/>
                </a:solidFill>
              </a:rPr>
              <a:t>Аристократа духом, віртуоза.</a:t>
            </a:r>
            <a:endParaRPr lang="ru-RU" sz="2400" b="1" dirty="0">
              <a:solidFill>
                <a:srgbClr val="80008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800080"/>
                </a:solidFill>
              </a:rPr>
              <a:t>В руках якого й пензель оживав,</a:t>
            </a:r>
            <a:endParaRPr lang="ru-RU" sz="2400" b="1" dirty="0">
              <a:solidFill>
                <a:srgbClr val="80008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800080"/>
                </a:solidFill>
              </a:rPr>
              <a:t>Поезія народжувалась, проза.</a:t>
            </a:r>
            <a:endParaRPr lang="ru-RU" sz="2400" b="1" dirty="0">
              <a:solidFill>
                <a:srgbClr val="80008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800080"/>
                </a:solidFill>
              </a:rPr>
              <a:t>А як митець захоплено співав!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383898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 rot="-653289">
            <a:off x="617538" y="1079500"/>
            <a:ext cx="7458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800" b="1" dirty="0">
                <a:solidFill>
                  <a:srgbClr val="990033"/>
                </a:solidFill>
              </a:rPr>
              <a:t>Духовну ВЕЛИЧ нам не осягнути,</a:t>
            </a:r>
            <a:endParaRPr lang="ru-RU" sz="2800" b="1" dirty="0">
              <a:solidFill>
                <a:srgbClr val="99003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uk-UA" sz="2800" b="1" dirty="0">
                <a:solidFill>
                  <a:srgbClr val="990033"/>
                </a:solidFill>
              </a:rPr>
              <a:t>Якою наділив його Господь…</a:t>
            </a:r>
            <a:endParaRPr lang="ru-RU" sz="2800" b="1" dirty="0">
              <a:solidFill>
                <a:srgbClr val="99003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uk-UA" sz="2800" b="1" dirty="0">
                <a:solidFill>
                  <a:srgbClr val="990033"/>
                </a:solidFill>
              </a:rPr>
              <a:t>Громадськість світова до нас прикута,</a:t>
            </a:r>
            <a:endParaRPr lang="ru-RU" sz="2800" b="1" dirty="0">
              <a:solidFill>
                <a:srgbClr val="99003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uk-UA" sz="2800" b="1" dirty="0">
                <a:solidFill>
                  <a:srgbClr val="990033"/>
                </a:solidFill>
              </a:rPr>
              <a:t>Бо на Майданах нація, народ.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prosv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905000" y="3276600"/>
            <a:ext cx="6981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 націю таку Шевченко мріяв –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uk-UA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Велику, волелюбну та міцну!...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uk-UA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Знаменну нині маємо подію: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uk-UA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Віддати честь та </a:t>
            </a:r>
            <a:r>
              <a:rPr lang="uk-UA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шану</a:t>
            </a:r>
            <a:r>
              <a:rPr lang="uk-UA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Кобзарю!</a:t>
            </a:r>
          </a:p>
        </p:txBody>
      </p:sp>
    </p:spTree>
  </p:cSld>
  <p:clrMapOvr>
    <a:masterClrMapping/>
  </p:clrMapOvr>
  <p:transition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g011гора-крес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36283">
            <a:off x="5638800" y="533400"/>
            <a:ext cx="3252788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img011гор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 rot="21053830">
            <a:off x="228600" y="228600"/>
            <a:ext cx="225583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f19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71800" y="0"/>
            <a:ext cx="272891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922338" y="4267200"/>
            <a:ext cx="66722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3200" b="1" dirty="0">
                <a:solidFill>
                  <a:srgbClr val="66FF33"/>
                </a:solidFill>
              </a:rPr>
              <a:t>Ми ще у своїх бідах безпорадні,</a:t>
            </a:r>
            <a:endParaRPr lang="ru-RU" sz="3200" b="1" dirty="0">
              <a:solidFill>
                <a:srgbClr val="66FF33"/>
              </a:solidFill>
            </a:endParaRPr>
          </a:p>
          <a:p>
            <a:pPr algn="ctr"/>
            <a:r>
              <a:rPr lang="uk-UA" sz="3200" b="1" dirty="0">
                <a:solidFill>
                  <a:srgbClr val="66FF33"/>
                </a:solidFill>
              </a:rPr>
              <a:t>Мізерні перед Величчю його,</a:t>
            </a:r>
            <a:endParaRPr lang="ru-RU" sz="3200" b="1" dirty="0">
              <a:solidFill>
                <a:srgbClr val="66FF33"/>
              </a:solidFill>
            </a:endParaRPr>
          </a:p>
          <a:p>
            <a:pPr algn="ctr"/>
            <a:r>
              <a:rPr lang="uk-UA" sz="3200" b="1" dirty="0">
                <a:solidFill>
                  <a:srgbClr val="66FF33"/>
                </a:solidFill>
              </a:rPr>
              <a:t>Адже у нас усі структури владні</a:t>
            </a:r>
            <a:endParaRPr lang="ru-RU" sz="3200" b="1" dirty="0">
              <a:solidFill>
                <a:srgbClr val="66FF33"/>
              </a:solidFill>
            </a:endParaRPr>
          </a:p>
          <a:p>
            <a:pPr algn="ctr"/>
            <a:r>
              <a:rPr lang="uk-UA" sz="3200" b="1" dirty="0">
                <a:solidFill>
                  <a:srgbClr val="66FF33"/>
                </a:solidFill>
              </a:rPr>
              <a:t>Країну нашу кинули на «дно».</a:t>
            </a:r>
          </a:p>
        </p:txBody>
      </p:sp>
    </p:spTree>
  </p:cSld>
  <p:clrMapOvr>
    <a:masterClrMapping/>
  </p:clrMapOvr>
  <p:transition spd="med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ages8.alphacoders.com/366/366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7" name="Picture 7" descr="shevchenko_mon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3839037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9963"/>
            <a:ext cx="5029200" cy="33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1393397049_vfqlf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473450"/>
            <a:ext cx="4724400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132138" y="762000"/>
            <a:ext cx="60880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uk-UA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Феномен блуду в тому полягає.</a:t>
            </a:r>
            <a:endParaRPr lang="ru-RU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40000"/>
              </a:lnSpc>
            </a:pPr>
            <a:r>
              <a:rPr lang="uk-UA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нація розділена в нутрі.</a:t>
            </a:r>
            <a:endParaRPr lang="ru-RU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40000"/>
              </a:lnSpc>
            </a:pPr>
            <a:r>
              <a:rPr lang="uk-UA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 синів, що хліб її вживає,</a:t>
            </a:r>
            <a:endParaRPr lang="ru-RU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40000"/>
              </a:lnSpc>
            </a:pPr>
            <a:r>
              <a:rPr lang="uk-UA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визнають, цураються її.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Z"/>
          <p:cNvSpPr>
            <a:spLocks noChangeAspect="1" noChangeArrowheads="1"/>
          </p:cNvSpPr>
          <p:nvPr/>
        </p:nvSpPr>
        <p:spPr bwMode="auto">
          <a:xfrm>
            <a:off x="995363" y="909638"/>
            <a:ext cx="7153275" cy="50387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3795" name="Picture 3" descr="Bozh_i_M_Dumi_moi_du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30600" y="0"/>
            <a:ext cx="5613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2400" b="1" dirty="0">
                <a:solidFill>
                  <a:srgbClr val="800000"/>
                </a:solidFill>
              </a:rPr>
              <a:t>Шевченкове сьогодні актуальне</a:t>
            </a:r>
            <a:endParaRPr lang="ru-RU" sz="2400" b="1" dirty="0">
              <a:solidFill>
                <a:srgbClr val="8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uk-UA" sz="2400" b="1" dirty="0">
                <a:solidFill>
                  <a:srgbClr val="800000"/>
                </a:solidFill>
              </a:rPr>
              <a:t>Посланіє «І мертвим, і живим,…»,</a:t>
            </a:r>
            <a:endParaRPr lang="ru-RU" sz="2400" b="1" dirty="0">
              <a:solidFill>
                <a:srgbClr val="8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uk-UA" sz="2400" b="1" dirty="0">
                <a:solidFill>
                  <a:srgbClr val="800000"/>
                </a:solidFill>
              </a:rPr>
              <a:t>В якому кожне слово є повчальне.</a:t>
            </a:r>
            <a:endParaRPr lang="ru-RU" sz="2400" b="1" dirty="0">
              <a:solidFill>
                <a:srgbClr val="8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uk-UA" sz="2400" b="1" dirty="0">
                <a:solidFill>
                  <a:srgbClr val="800000"/>
                </a:solidFill>
              </a:rPr>
              <a:t>Нам скористатись конче треба ним.</a:t>
            </a:r>
          </a:p>
        </p:txBody>
      </p:sp>
    </p:spTree>
  </p:cSld>
  <p:clrMapOvr>
    <a:masterClrMapping/>
  </p:clrMapOvr>
  <p:transition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pjomcUPy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68650" y="1752600"/>
            <a:ext cx="59753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80000"/>
              </a:lnSpc>
            </a:pPr>
            <a:r>
              <a:rPr lang="uk-UA" sz="2800" b="1" dirty="0">
                <a:solidFill>
                  <a:srgbClr val="FFCC00"/>
                </a:solidFill>
              </a:rPr>
              <a:t>Не шматувати землю, не ділити,</a:t>
            </a:r>
            <a:endParaRPr lang="ru-RU" sz="2800" b="1" dirty="0">
              <a:solidFill>
                <a:srgbClr val="FFCC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uk-UA" sz="2800" b="1" dirty="0">
                <a:solidFill>
                  <a:srgbClr val="FFCC00"/>
                </a:solidFill>
              </a:rPr>
              <a:t>Не дерти шкуру з брата </a:t>
            </a:r>
            <a:r>
              <a:rPr lang="uk-UA" sz="2800" b="1" dirty="0" err="1">
                <a:solidFill>
                  <a:srgbClr val="FFCC00"/>
                </a:solidFill>
              </a:rPr>
              <a:t>свойого</a:t>
            </a:r>
            <a:r>
              <a:rPr lang="uk-UA" sz="2800" b="1" dirty="0">
                <a:solidFill>
                  <a:srgbClr val="FFFF66"/>
                </a:solidFill>
              </a:rPr>
              <a:t>.</a:t>
            </a:r>
            <a:endParaRPr lang="ru-RU" sz="2800" b="1" dirty="0">
              <a:solidFill>
                <a:srgbClr val="FFFF66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uk-UA" sz="2800" b="1" dirty="0">
                <a:solidFill>
                  <a:srgbClr val="0000FF"/>
                </a:solidFill>
              </a:rPr>
              <a:t>А вільними на Україні жити,</a:t>
            </a:r>
            <a:endParaRPr lang="ru-RU" sz="2800" b="1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uk-UA" sz="2800" b="1" dirty="0">
                <a:solidFill>
                  <a:srgbClr val="0000FF"/>
                </a:solidFill>
              </a:rPr>
              <a:t>Бо це бажання Господом дано</a:t>
            </a:r>
            <a:r>
              <a:rPr lang="uk-UA" sz="24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8600" y="180975"/>
            <a:ext cx="7394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 b="1" dirty="0">
                <a:solidFill>
                  <a:srgbClr val="663300"/>
                </a:solidFill>
              </a:rPr>
              <a:t>Збагнути справжню сутність неможливо</a:t>
            </a:r>
            <a:endParaRPr lang="ru-RU" sz="2800" b="1" dirty="0">
              <a:solidFill>
                <a:srgbClr val="663300"/>
              </a:solidFill>
            </a:endParaRPr>
          </a:p>
          <a:p>
            <a:r>
              <a:rPr lang="uk-UA" sz="2800" b="1" dirty="0">
                <a:solidFill>
                  <a:srgbClr val="663300"/>
                </a:solidFill>
              </a:rPr>
              <a:t>Воістину Поета та Митця.</a:t>
            </a:r>
            <a:endParaRPr lang="ru-RU" sz="2800" b="1" dirty="0">
              <a:solidFill>
                <a:srgbClr val="663300"/>
              </a:solidFill>
            </a:endParaRPr>
          </a:p>
          <a:p>
            <a:r>
              <a:rPr lang="uk-UA" sz="2800" b="1" dirty="0">
                <a:solidFill>
                  <a:srgbClr val="663300"/>
                </a:solidFill>
              </a:rPr>
              <a:t>Для України, навіть світу, диво,</a:t>
            </a:r>
            <a:endParaRPr lang="ru-RU" sz="2800" b="1" dirty="0">
              <a:solidFill>
                <a:srgbClr val="663300"/>
              </a:solidFill>
            </a:endParaRPr>
          </a:p>
          <a:p>
            <a:r>
              <a:rPr lang="uk-UA" sz="2800" b="1" dirty="0">
                <a:solidFill>
                  <a:srgbClr val="663300"/>
                </a:solidFill>
              </a:rPr>
              <a:t>Як Велет Духу виріс з кріпака.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345269145_uk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4495800"/>
            <a:ext cx="8204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3200" b="1" i="1" dirty="0">
                <a:solidFill>
                  <a:srgbClr val="660033"/>
                </a:solidFill>
              </a:rPr>
              <a:t>В руках хлопчини крейда і вуглина</a:t>
            </a:r>
            <a:endParaRPr lang="ru-RU" sz="3200" b="1" i="1" dirty="0">
              <a:solidFill>
                <a:srgbClr val="660033"/>
              </a:solidFill>
            </a:endParaRPr>
          </a:p>
          <a:p>
            <a:r>
              <a:rPr lang="uk-UA" sz="3200" b="1" i="1" dirty="0">
                <a:solidFill>
                  <a:srgbClr val="660033"/>
                </a:solidFill>
              </a:rPr>
              <a:t>Творили на папері дивосвіт.</a:t>
            </a:r>
            <a:endParaRPr lang="ru-RU" sz="3200" b="1" i="1" dirty="0">
              <a:solidFill>
                <a:srgbClr val="660033"/>
              </a:solidFill>
            </a:endParaRPr>
          </a:p>
          <a:p>
            <a:r>
              <a:rPr lang="uk-UA" sz="3200" b="1" i="1" dirty="0">
                <a:solidFill>
                  <a:srgbClr val="660033"/>
                </a:solidFill>
              </a:rPr>
              <a:t>З простих речей зростала ця Людина,</a:t>
            </a:r>
            <a:endParaRPr lang="ru-RU" sz="3200" b="1" i="1" dirty="0">
              <a:solidFill>
                <a:srgbClr val="660033"/>
              </a:solidFill>
            </a:endParaRPr>
          </a:p>
          <a:p>
            <a:r>
              <a:rPr lang="uk-UA" sz="3200" b="1" i="1" dirty="0">
                <a:solidFill>
                  <a:srgbClr val="660033"/>
                </a:solidFill>
              </a:rPr>
              <a:t>Що залишила в спадок «Заповіт».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льд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shevchenko__tar_shy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0" name="Picture 4" descr="%D0%BA%D0%BE%D0%B1%D0%B7%D0%B0%D1%802_e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96234">
            <a:off x="152400" y="311150"/>
            <a:ext cx="3733800" cy="303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81413" y="457200"/>
            <a:ext cx="54625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200" b="1" dirty="0">
                <a:solidFill>
                  <a:srgbClr val="990099"/>
                </a:solidFill>
              </a:rPr>
              <a:t>Поета хист й художника майстерність</a:t>
            </a:r>
            <a:endParaRPr lang="ru-RU" sz="2200" b="1" dirty="0">
              <a:solidFill>
                <a:srgbClr val="990099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200" b="1" dirty="0">
                <a:solidFill>
                  <a:srgbClr val="990099"/>
                </a:solidFill>
              </a:rPr>
              <a:t>Поєднував у собі наш Кобзар…</a:t>
            </a:r>
            <a:endParaRPr lang="ru-RU" sz="2200" b="1" dirty="0">
              <a:solidFill>
                <a:srgbClr val="990099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uk-UA" sz="2200" b="1" dirty="0">
                <a:solidFill>
                  <a:srgbClr val="990099"/>
                </a:solidFill>
              </a:rPr>
              <a:t>А заклики звільнитися од скверни –</a:t>
            </a:r>
            <a:endParaRPr lang="ru-RU" sz="2200" b="1" dirty="0">
              <a:solidFill>
                <a:srgbClr val="990099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2200" b="1" dirty="0">
                <a:solidFill>
                  <a:srgbClr val="990099"/>
                </a:solidFill>
              </a:rPr>
              <a:t>Борця за незалежність й волю дар.</a:t>
            </a:r>
          </a:p>
        </p:txBody>
      </p:sp>
      <p:pic>
        <p:nvPicPr>
          <p:cNvPr id="9224" name="Picture 8" descr="ill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46482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maxres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 rot="-536443">
            <a:off x="457200" y="2133600"/>
            <a:ext cx="5468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Був не політик, та його ідеї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uk-UA" sz="2400" b="1" dirty="0">
                <a:solidFill>
                  <a:srgbClr val="FFFF00"/>
                </a:solidFill>
              </a:rPr>
              <a:t>Лягли в основу партій, групувань.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uk-UA" sz="2400" b="1" dirty="0">
                <a:solidFill>
                  <a:srgbClr val="FFFF00"/>
                </a:solidFill>
              </a:rPr>
              <a:t>На себе взяв він місію Мойсея,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uk-UA" sz="2400" b="1" dirty="0">
                <a:solidFill>
                  <a:srgbClr val="FFFF00"/>
                </a:solidFill>
              </a:rPr>
              <a:t>Аби народ свій вивести з блукань.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-657175">
            <a:off x="1752600" y="4038600"/>
            <a:ext cx="70008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600" b="1" dirty="0">
                <a:solidFill>
                  <a:srgbClr val="00CCFF"/>
                </a:solidFill>
              </a:rPr>
              <a:t>Не полководцем був, та влучним словом</a:t>
            </a:r>
            <a:endParaRPr lang="ru-RU" sz="2600" b="1" dirty="0">
              <a:solidFill>
                <a:srgbClr val="00CCFF"/>
              </a:solidFill>
            </a:endParaRPr>
          </a:p>
          <a:p>
            <a:r>
              <a:rPr lang="uk-UA" sz="2600" b="1" dirty="0">
                <a:solidFill>
                  <a:srgbClr val="00CCFF"/>
                </a:solidFill>
              </a:rPr>
              <a:t>До боротьби мільйони закликав.</a:t>
            </a:r>
            <a:endParaRPr lang="ru-RU" sz="2600" b="1" dirty="0">
              <a:solidFill>
                <a:srgbClr val="00CCFF"/>
              </a:solidFill>
            </a:endParaRPr>
          </a:p>
          <a:p>
            <a:r>
              <a:rPr lang="uk-UA" sz="2600" b="1" dirty="0">
                <a:solidFill>
                  <a:srgbClr val="00CCFF"/>
                </a:solidFill>
              </a:rPr>
              <a:t>Ми ще й сьогодні під його Покровом</a:t>
            </a:r>
            <a:endParaRPr lang="ru-RU" sz="2600" b="1" dirty="0">
              <a:solidFill>
                <a:srgbClr val="00CCFF"/>
              </a:solidFill>
            </a:endParaRPr>
          </a:p>
          <a:p>
            <a:r>
              <a:rPr lang="uk-UA" sz="2600" b="1" dirty="0">
                <a:solidFill>
                  <a:srgbClr val="00CCFF"/>
                </a:solidFill>
              </a:rPr>
              <a:t>Чимало вирішатимемо справ.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9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62200" y="684213"/>
            <a:ext cx="4624388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000" b="1" i="1" dirty="0">
                <a:solidFill>
                  <a:srgbClr val="CC6600"/>
                </a:solidFill>
              </a:rPr>
              <a:t>Не дипломат, та думки широтою</a:t>
            </a:r>
            <a:endParaRPr lang="ru-RU" sz="2000" b="1" i="1" dirty="0">
              <a:solidFill>
                <a:srgbClr val="CC6600"/>
              </a:solidFill>
            </a:endParaRPr>
          </a:p>
          <a:p>
            <a:pPr algn="ctr">
              <a:lnSpc>
                <a:spcPct val="160000"/>
              </a:lnSpc>
            </a:pPr>
            <a:r>
              <a:rPr lang="uk-UA" sz="2000" b="1" i="1" dirty="0">
                <a:solidFill>
                  <a:srgbClr val="CC6600"/>
                </a:solidFill>
              </a:rPr>
              <a:t>Добивсь для України визнання.</a:t>
            </a:r>
            <a:endParaRPr lang="ru-RU" sz="2000" b="1" i="1" dirty="0">
              <a:solidFill>
                <a:srgbClr val="CC66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uk-UA" sz="2000" b="1" i="1" dirty="0">
                <a:solidFill>
                  <a:srgbClr val="CC6600"/>
                </a:solidFill>
              </a:rPr>
              <a:t>Не проповідник… Вірою святою</a:t>
            </a:r>
            <a:endParaRPr lang="ru-RU" sz="2000" b="1" i="1" dirty="0">
              <a:solidFill>
                <a:srgbClr val="CC6600"/>
              </a:solidFill>
            </a:endParaRPr>
          </a:p>
          <a:p>
            <a:pPr algn="ctr">
              <a:lnSpc>
                <a:spcPct val="170000"/>
              </a:lnSpc>
            </a:pPr>
            <a:r>
              <a:rPr lang="uk-UA" sz="2000" b="1" i="1" dirty="0">
                <a:solidFill>
                  <a:srgbClr val="CC6600"/>
                </a:solidFill>
              </a:rPr>
              <a:t>Нам </a:t>
            </a:r>
            <a:r>
              <a:rPr lang="uk-UA" sz="2000" b="1" i="1" dirty="0" err="1">
                <a:solidFill>
                  <a:srgbClr val="CC6600"/>
                </a:solidFill>
              </a:rPr>
              <a:t>відкрива</a:t>
            </a:r>
            <a:r>
              <a:rPr lang="uk-UA" sz="2000" b="1" i="1" dirty="0">
                <a:solidFill>
                  <a:srgbClr val="CC6600"/>
                </a:solidFill>
              </a:rPr>
              <a:t> ВОРОТА в Небеса.</a:t>
            </a:r>
          </a:p>
        </p:txBody>
      </p:sp>
      <p:pic>
        <p:nvPicPr>
          <p:cNvPr id="7173" name="Picture 7" descr="портрет Шевч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3186113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%D0%B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7463" y="1949450"/>
            <a:ext cx="2911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100" b="1" i="1" dirty="0">
                <a:solidFill>
                  <a:srgbClr val="990033"/>
                </a:solidFill>
              </a:rPr>
              <a:t>Почав пророчу </a:t>
            </a:r>
          </a:p>
          <a:p>
            <a:pPr algn="ctr"/>
            <a:r>
              <a:rPr lang="uk-UA" sz="2100" b="1" i="1" dirty="0">
                <a:solidFill>
                  <a:srgbClr val="990033"/>
                </a:solidFill>
              </a:rPr>
              <a:t>місію у 30.</a:t>
            </a:r>
            <a:endParaRPr lang="ru-RU" sz="2100" b="1" i="1" dirty="0">
              <a:solidFill>
                <a:srgbClr val="990033"/>
              </a:solidFill>
            </a:endParaRPr>
          </a:p>
          <a:p>
            <a:pPr algn="ctr"/>
            <a:r>
              <a:rPr lang="uk-UA" sz="2100" b="1" i="1" dirty="0">
                <a:solidFill>
                  <a:srgbClr val="990033"/>
                </a:solidFill>
              </a:rPr>
              <a:t>Дорогу на </a:t>
            </a:r>
          </a:p>
          <a:p>
            <a:pPr algn="ctr"/>
            <a:r>
              <a:rPr lang="uk-UA" sz="2100" b="1" i="1" dirty="0" err="1">
                <a:solidFill>
                  <a:srgbClr val="990033"/>
                </a:solidFill>
              </a:rPr>
              <a:t>Голготу</a:t>
            </a:r>
            <a:r>
              <a:rPr lang="uk-UA" sz="2100" b="1" i="1" dirty="0">
                <a:solidFill>
                  <a:srgbClr val="990033"/>
                </a:solidFill>
              </a:rPr>
              <a:t> – в 33.</a:t>
            </a:r>
            <a:endParaRPr lang="ru-RU" sz="2100" b="1" i="1" dirty="0">
              <a:solidFill>
                <a:srgbClr val="990033"/>
              </a:solidFill>
            </a:endParaRPr>
          </a:p>
          <a:p>
            <a:pPr algn="ctr"/>
            <a:r>
              <a:rPr lang="uk-UA" sz="2100" b="1" i="1" dirty="0">
                <a:solidFill>
                  <a:srgbClr val="990033"/>
                </a:solidFill>
              </a:rPr>
              <a:t>Його </a:t>
            </a:r>
            <a:r>
              <a:rPr lang="uk-UA" sz="2100" b="1" i="1" dirty="0" err="1">
                <a:solidFill>
                  <a:srgbClr val="990033"/>
                </a:solidFill>
              </a:rPr>
              <a:t>ім</a:t>
            </a:r>
            <a:r>
              <a:rPr lang="ru-RU" sz="2100" b="1" i="1" dirty="0">
                <a:solidFill>
                  <a:srgbClr val="990033"/>
                </a:solidFill>
              </a:rPr>
              <a:t>’</a:t>
            </a:r>
            <a:r>
              <a:rPr lang="uk-UA" sz="2100" b="1" i="1" dirty="0">
                <a:solidFill>
                  <a:srgbClr val="990033"/>
                </a:solidFill>
              </a:rPr>
              <a:t>я, що </a:t>
            </a:r>
          </a:p>
          <a:p>
            <a:pPr algn="ctr"/>
            <a:r>
              <a:rPr lang="uk-UA" sz="2100" b="1" i="1" dirty="0">
                <a:solidFill>
                  <a:srgbClr val="990033"/>
                </a:solidFill>
              </a:rPr>
              <a:t>Зіркою святиться, </a:t>
            </a:r>
            <a:endParaRPr lang="ru-RU" sz="2100" b="1" i="1" dirty="0">
              <a:solidFill>
                <a:srgbClr val="990033"/>
              </a:solidFill>
            </a:endParaRPr>
          </a:p>
          <a:p>
            <a:pPr algn="ctr"/>
            <a:r>
              <a:rPr lang="uk-UA" sz="2100" b="1" i="1" dirty="0">
                <a:solidFill>
                  <a:srgbClr val="990033"/>
                </a:solidFill>
              </a:rPr>
              <a:t>Несемо шанобливо </a:t>
            </a:r>
          </a:p>
          <a:p>
            <a:pPr algn="ctr"/>
            <a:r>
              <a:rPr lang="uk-UA" sz="2100" b="1" i="1" dirty="0">
                <a:solidFill>
                  <a:srgbClr val="990033"/>
                </a:solidFill>
              </a:rPr>
              <a:t>й гордо ми.</a:t>
            </a:r>
          </a:p>
        </p:txBody>
      </p:sp>
      <p:pic>
        <p:nvPicPr>
          <p:cNvPr id="13314" name="Picture 2" descr="http://onlinenews.rv.ua/wp-content/uploads/images/image-17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2032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 b="-8055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img0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43000"/>
            <a:ext cx="2336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img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47800" y="4267200"/>
            <a:ext cx="217976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img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42063" y="1371600"/>
            <a:ext cx="2801937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img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886200" y="1752600"/>
            <a:ext cx="16637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787525" y="0"/>
            <a:ext cx="53355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99"/>
                </a:solidFill>
              </a:rPr>
              <a:t>Біблійним духом сповнені Тараса</a:t>
            </a:r>
            <a:endParaRPr lang="ru-RU" sz="2400" b="1" dirty="0">
              <a:solidFill>
                <a:srgbClr val="FFFF99"/>
              </a:solidFill>
            </a:endParaRPr>
          </a:p>
          <a:p>
            <a:pPr algn="ctr"/>
            <a:r>
              <a:rPr lang="uk-UA" sz="2400" b="1" dirty="0">
                <a:solidFill>
                  <a:srgbClr val="FFFF99"/>
                </a:solidFill>
              </a:rPr>
              <a:t>Життя і творчість, віра та любов.</a:t>
            </a:r>
            <a:endParaRPr lang="ru-RU" sz="2400" b="1" dirty="0">
              <a:solidFill>
                <a:srgbClr val="FFFF99"/>
              </a:solidFill>
            </a:endParaRPr>
          </a:p>
          <a:p>
            <a:pPr algn="ctr"/>
            <a:r>
              <a:rPr lang="uk-UA" sz="2400" b="1" dirty="0">
                <a:solidFill>
                  <a:srgbClr val="FFFF99"/>
                </a:solidFill>
              </a:rPr>
              <a:t>Недовгою була життєва траса:</a:t>
            </a:r>
            <a:endParaRPr lang="ru-RU" sz="2400" b="1" dirty="0">
              <a:solidFill>
                <a:srgbClr val="FFFF99"/>
              </a:solidFill>
            </a:endParaRPr>
          </a:p>
          <a:p>
            <a:pPr algn="ctr"/>
            <a:r>
              <a:rPr lang="uk-UA" sz="2400" b="1" dirty="0">
                <a:solidFill>
                  <a:srgbClr val="FFFF99"/>
                </a:solidFill>
              </a:rPr>
              <a:t>Він з цього світу в 47 пішов,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852738" cy="44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kanivtour.com.ua/img/user/history/hist_of_Kan_reg/5b5220f8f1d5655547401ec79a2167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437063"/>
            <a:ext cx="33115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447800"/>
            <a:ext cx="3744913" cy="243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00400"/>
            <a:ext cx="2257425" cy="345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81200" y="106363"/>
            <a:ext cx="5791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200" b="1" i="1" dirty="0">
                <a:solidFill>
                  <a:srgbClr val="990099"/>
                </a:solidFill>
              </a:rPr>
              <a:t>Щоб повернутись в </a:t>
            </a:r>
            <a:r>
              <a:rPr lang="uk-UA" sz="2200" b="1" i="1" dirty="0" err="1">
                <a:solidFill>
                  <a:srgbClr val="990099"/>
                </a:solidFill>
              </a:rPr>
              <a:t>пам</a:t>
            </a:r>
            <a:r>
              <a:rPr lang="ru-RU" sz="2200" b="1" i="1" dirty="0">
                <a:solidFill>
                  <a:srgbClr val="990099"/>
                </a:solidFill>
              </a:rPr>
              <a:t>’</a:t>
            </a:r>
            <a:r>
              <a:rPr lang="uk-UA" sz="2200" b="1" i="1" dirty="0">
                <a:solidFill>
                  <a:srgbClr val="990099"/>
                </a:solidFill>
              </a:rPr>
              <a:t>яті народній,</a:t>
            </a:r>
            <a:endParaRPr lang="ru-RU" sz="2200" b="1" i="1" dirty="0">
              <a:solidFill>
                <a:srgbClr val="990099"/>
              </a:solidFill>
            </a:endParaRPr>
          </a:p>
          <a:p>
            <a:pPr algn="ctr"/>
            <a:r>
              <a:rPr lang="uk-UA" sz="2200" b="1" i="1" dirty="0">
                <a:solidFill>
                  <a:srgbClr val="990099"/>
                </a:solidFill>
              </a:rPr>
              <a:t>Ожити в серці кожного із нас.</a:t>
            </a:r>
            <a:endParaRPr lang="ru-RU" sz="2200" b="1" i="1" dirty="0">
              <a:solidFill>
                <a:srgbClr val="990099"/>
              </a:solidFill>
            </a:endParaRPr>
          </a:p>
          <a:p>
            <a:pPr algn="ctr"/>
            <a:r>
              <a:rPr lang="uk-UA" sz="2200" b="1" i="1" dirty="0">
                <a:solidFill>
                  <a:srgbClr val="990099"/>
                </a:solidFill>
              </a:rPr>
              <a:t>Мабуть не було ще в країні жодній</a:t>
            </a:r>
            <a:endParaRPr lang="ru-RU" sz="2200" b="1" i="1" dirty="0">
              <a:solidFill>
                <a:srgbClr val="990099"/>
              </a:solidFill>
            </a:endParaRPr>
          </a:p>
          <a:p>
            <a:pPr algn="ctr"/>
            <a:r>
              <a:rPr lang="uk-UA" sz="2200" b="1" i="1" dirty="0">
                <a:solidFill>
                  <a:srgbClr val="990099"/>
                </a:solidFill>
              </a:rPr>
              <a:t>Такого демократа, як Тарас.</a:t>
            </a:r>
          </a:p>
        </p:txBody>
      </p:sp>
    </p:spTree>
  </p:cSld>
  <p:clrMapOvr>
    <a:masterClrMapping/>
  </p:clrMapOvr>
  <p:transition spd="med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za">
  <a:themeElements>
    <a:clrScheme name="Proza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Proza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za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433</Words>
  <Application>Microsoft Office PowerPoint</Application>
  <PresentationFormat>Экран (4:3)</PresentationFormat>
  <Paragraphs>78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Proza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</dc:creator>
  <cp:lastModifiedBy>Galina</cp:lastModifiedBy>
  <cp:revision>15</cp:revision>
  <cp:lastPrinted>1601-01-01T00:00:00Z</cp:lastPrinted>
  <dcterms:created xsi:type="dcterms:W3CDTF">1601-01-01T00:00:00Z</dcterms:created>
  <dcterms:modified xsi:type="dcterms:W3CDTF">2014-03-10T23:37:53Z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